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sz="1800" kern="1200" baseline="0">
        <a:solidFill>
          <a:schemeClr val="tx1"/>
        </a:solidFill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8005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59"/>
      </p:guideLst>
    </p:cSldViewPr>
  </p:slideViewPr>
  <p:gridSpacing cx="70" cy="7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anchor="ctr">
            <a:normAutofit/>
          </a:bodyPr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/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914400" lvl="0" indent="-914400" algn="ctr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charset="0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204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205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2" name="日期占位符 2051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/>
          </a:p>
        </p:txBody>
      </p:sp>
      <p:sp>
        <p:nvSpPr>
          <p:cNvPr id="2053" name="页脚占位符 205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/>
          </a:p>
        </p:txBody>
      </p:sp>
      <p:sp>
        <p:nvSpPr>
          <p:cNvPr id="2054" name="灯片编号占位符 205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/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矩形 6"/>
          <p:cNvSpPr/>
          <p:nvPr/>
        </p:nvSpPr>
        <p:spPr>
          <a:xfrm>
            <a:off x="0" y="0"/>
            <a:ext cx="9144000" cy="2276475"/>
          </a:xfrm>
          <a:prstGeom prst="rect">
            <a:avLst/>
          </a:prstGeom>
          <a:solidFill>
            <a:srgbClr val="B61A4B"/>
          </a:solidFill>
          <a:ln w="9525">
            <a:noFill/>
          </a:ln>
        </p:spPr>
        <p:txBody>
          <a:bodyPr anchor="ctr"/>
          <a:p>
            <a:pPr lvl="0">
              <a:lnSpc>
                <a:spcPct val="100000"/>
              </a:lnSpc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4099" name="矩形 8"/>
          <p:cNvSpPr/>
          <p:nvPr/>
        </p:nvSpPr>
        <p:spPr>
          <a:xfrm>
            <a:off x="0" y="4351338"/>
            <a:ext cx="9144000" cy="2506662"/>
          </a:xfrm>
          <a:prstGeom prst="rect">
            <a:avLst/>
          </a:prstGeom>
          <a:solidFill>
            <a:srgbClr val="B61A4B"/>
          </a:solidFill>
          <a:ln w="9525">
            <a:noFill/>
          </a:ln>
        </p:spPr>
        <p:txBody>
          <a:bodyPr anchor="ctr"/>
          <a:p>
            <a:pPr lvl="0">
              <a:lnSpc>
                <a:spcPct val="100000"/>
              </a:lnSpc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4100" name="矩形 7"/>
          <p:cNvSpPr/>
          <p:nvPr/>
        </p:nvSpPr>
        <p:spPr>
          <a:xfrm>
            <a:off x="0" y="2276475"/>
            <a:ext cx="1692275" cy="288925"/>
          </a:xfrm>
          <a:prstGeom prst="rect">
            <a:avLst/>
          </a:prstGeom>
          <a:pattFill prst="ltUpDiag">
            <a:fgClr>
              <a:srgbClr val="C5D8F1"/>
            </a:fgClr>
            <a:bgClr>
              <a:schemeClr val="bg1"/>
            </a:bgClr>
          </a:pattFill>
          <a:ln w="9525">
            <a:noFill/>
          </a:ln>
        </p:spPr>
        <p:txBody>
          <a:bodyPr anchor="ctr"/>
          <a:p>
            <a:pPr lvl="0">
              <a:lnSpc>
                <a:spcPct val="100000"/>
              </a:lnSpc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4101" name="Picture 3"/>
          <p:cNvPicPr>
            <a:picLocks noChangeAspect="1"/>
          </p:cNvPicPr>
          <p:nvPr/>
        </p:nvPicPr>
        <p:blipFill>
          <a:blip r:embed="rId1"/>
          <a:srcRect l="3999"/>
          <a:stretch>
            <a:fillRect/>
          </a:stretch>
        </p:blipFill>
        <p:spPr>
          <a:xfrm>
            <a:off x="0" y="1350963"/>
            <a:ext cx="9144000" cy="3086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2" name="标题 1"/>
          <p:cNvSpPr>
            <a:spLocks noGrp="1"/>
          </p:cNvSpPr>
          <p:nvPr>
            <p:ph type="ctrTitle"/>
          </p:nvPr>
        </p:nvSpPr>
        <p:spPr>
          <a:xfrm>
            <a:off x="900113" y="4437063"/>
            <a:ext cx="7772400" cy="1008062"/>
          </a:xfrm>
          <a:ln/>
        </p:spPr>
        <p:txBody>
          <a:bodyPr vert="horz" anchor="ctr">
            <a:normAutofit/>
          </a:bodyPr>
          <a:p>
            <a:pPr algn="r"/>
            <a:r>
              <a:rPr lang="zh-CN" altLang="en-US" sz="4400" kern="1200">
                <a:solidFill>
                  <a:schemeClr val="bg1"/>
                </a:solidFill>
                <a:latin typeface="Calibri" panose="020F0502020204030204" charset="0"/>
                <a:ea typeface="方正综艺简体" charset="-122"/>
                <a:sym typeface="Calibri" panose="020F0502020204030204" charset="0"/>
              </a:rPr>
              <a:t>北京希望谷教育科技有限公司</a:t>
            </a:r>
            <a:endParaRPr lang="zh-CN" altLang="en-US" sz="4400" kern="1200">
              <a:latin typeface="Calibri" panose="020F0502020204030204" charset="0"/>
              <a:ea typeface="方正综艺简体" charset="-122"/>
              <a:sym typeface="Calibri" panose="020F0502020204030204" charset="0"/>
            </a:endParaRPr>
          </a:p>
        </p:txBody>
      </p:sp>
      <p:sp>
        <p:nvSpPr>
          <p:cNvPr id="4103" name="副标题 2"/>
          <p:cNvSpPr>
            <a:spLocks noGrp="1"/>
          </p:cNvSpPr>
          <p:nvPr>
            <p:ph type="subTitle" idx="1"/>
          </p:nvPr>
        </p:nvSpPr>
        <p:spPr>
          <a:xfrm>
            <a:off x="2266950" y="5300663"/>
            <a:ext cx="6400800" cy="649287"/>
          </a:xfrm>
          <a:ln/>
        </p:spPr>
        <p:txBody>
          <a:bodyPr vert="horz">
            <a:normAutofit/>
          </a:bodyPr>
          <a:p>
            <a:pPr algn="r" defTabSz="914400"/>
            <a:r>
              <a:rPr lang="zh-CN" altLang="en-US" kern="1200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技术部</a:t>
            </a:r>
            <a:endParaRPr lang="zh-CN" altLang="en-US" sz="3200" kern="1200"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4105" name="TextBox 4"/>
          <p:cNvSpPr/>
          <p:nvPr/>
        </p:nvSpPr>
        <p:spPr>
          <a:xfrm>
            <a:off x="1414780" y="2637155"/>
            <a:ext cx="1197610" cy="3657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>
              <a:lnSpc>
                <a:spcPct val="100000"/>
              </a:lnSpc>
            </a:pPr>
            <a:r>
              <a:rPr lang="zh-CN" altLang="en-US" dirty="0"/>
              <a:t>希望谷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矩形 7"/>
          <p:cNvSpPr/>
          <p:nvPr/>
        </p:nvSpPr>
        <p:spPr>
          <a:xfrm>
            <a:off x="0" y="0"/>
            <a:ext cx="9144000" cy="1339850"/>
          </a:xfrm>
          <a:prstGeom prst="rect">
            <a:avLst/>
          </a:prstGeom>
          <a:solidFill>
            <a:srgbClr val="B61A4B"/>
          </a:solidFill>
          <a:ln w="9525">
            <a:noFill/>
          </a:ln>
        </p:spPr>
        <p:txBody>
          <a:bodyPr anchor="ctr"/>
          <a:p>
            <a:pPr lvl="0">
              <a:lnSpc>
                <a:spcPct val="100000"/>
              </a:lnSpc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5123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388" y="404813"/>
            <a:ext cx="1546225" cy="133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4" name="标题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vert="horz" anchor="ctr">
            <a:normAutofit/>
          </a:bodyPr>
          <a:p>
            <a:pPr algn="r"/>
            <a:r>
              <a:rPr lang="zh-CN" altLang="en-US" sz="3200" b="1" kern="1200">
                <a:solidFill>
                  <a:schemeClr val="bg1"/>
                </a:solidFill>
                <a:latin typeface="Calibri" panose="020F0502020204030204" charset="0"/>
                <a:ea typeface="方正综艺简体" charset="-122"/>
                <a:sym typeface="Calibri" panose="020F0502020204030204" charset="0"/>
              </a:rPr>
              <a:t>目 录</a:t>
            </a:r>
            <a:endParaRPr lang="zh-CN" altLang="en-US" sz="4400" kern="1200">
              <a:latin typeface="Calibri" panose="020F0502020204030204" charset="0"/>
              <a:ea typeface="方正综艺简体" charset="-122"/>
              <a:sym typeface="Calibri" panose="020F0502020204030204" charset="0"/>
            </a:endParaRPr>
          </a:p>
        </p:txBody>
      </p:sp>
      <p:grpSp>
        <p:nvGrpSpPr>
          <p:cNvPr id="5125" name="组合 5124"/>
          <p:cNvGrpSpPr/>
          <p:nvPr/>
        </p:nvGrpSpPr>
        <p:grpSpPr>
          <a:xfrm>
            <a:off x="2998788" y="2651125"/>
            <a:ext cx="3517900" cy="414338"/>
            <a:chOff x="0" y="0"/>
            <a:chExt cx="3517822" cy="414000"/>
          </a:xfrm>
        </p:grpSpPr>
        <p:sp>
          <p:nvSpPr>
            <p:cNvPr id="5126" name="矩形 7"/>
            <p:cNvSpPr/>
            <p:nvPr/>
          </p:nvSpPr>
          <p:spPr>
            <a:xfrm>
              <a:off x="0" y="0"/>
              <a:ext cx="3509934" cy="400110"/>
            </a:xfrm>
            <a:prstGeom prst="rect">
              <a:avLst/>
            </a:prstGeom>
            <a:noFill/>
            <a:ln w="6350" cap="flat" cmpd="sng">
              <a:solidFill>
                <a:srgbClr val="B61A4B"/>
              </a:solidFill>
              <a:prstDash val="sysDash"/>
              <a:miter/>
              <a:headEnd type="none" w="med" len="med"/>
              <a:tailEnd type="none" w="med" len="med"/>
            </a:ln>
          </p:spPr>
          <p:txBody>
            <a:bodyPr anchor="ctr"/>
            <a:p>
              <a:pPr lvl="0" algn="ctr">
                <a:lnSpc>
                  <a:spcPct val="100000"/>
                </a:lnSpc>
              </a:pPr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512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34659" y="0"/>
              <a:ext cx="683163" cy="4001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8" name="TextBox 21"/>
            <p:cNvSpPr/>
            <p:nvPr/>
          </p:nvSpPr>
          <p:spPr>
            <a:xfrm>
              <a:off x="934843" y="15389"/>
              <a:ext cx="230425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lvl="0">
                <a:lnSpc>
                  <a:spcPct val="100000"/>
                </a:lnSpc>
              </a:pPr>
              <a:r>
                <a:rPr lang="zh-CN" altLang="en-US" dirty="0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单击此处添加标题</a:t>
              </a:r>
              <a:endParaRPr lang="zh-CN" altLang="en-US" dirty="0"/>
            </a:p>
          </p:txBody>
        </p:sp>
        <p:sp>
          <p:nvSpPr>
            <p:cNvPr id="5129" name="TextBox 4"/>
            <p:cNvSpPr/>
            <p:nvPr/>
          </p:nvSpPr>
          <p:spPr>
            <a:xfrm>
              <a:off x="0" y="0"/>
              <a:ext cx="683163" cy="414000"/>
            </a:xfrm>
            <a:prstGeom prst="rect">
              <a:avLst/>
            </a:prstGeom>
            <a:solidFill>
              <a:srgbClr val="B61A4B"/>
            </a:solidFill>
            <a:ln w="9525">
              <a:noFill/>
            </a:ln>
          </p:spPr>
          <p:txBody>
            <a:bodyPr wrap="square">
              <a:spAutoFit/>
            </a:bodyPr>
            <a:p>
              <a:pPr lvl="0" algn="ctr">
                <a:lnSpc>
                  <a:spcPct val="100000"/>
                </a:lnSpc>
              </a:pPr>
              <a:r>
                <a:rPr lang="en-US" altLang="x-none" sz="2000" b="1" dirty="0">
                  <a:solidFill>
                    <a:schemeClr val="bg1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1</a:t>
              </a:r>
              <a:endParaRPr lang="zh-CN" altLang="en-US" dirty="0"/>
            </a:p>
          </p:txBody>
        </p:sp>
      </p:grpSp>
      <p:grpSp>
        <p:nvGrpSpPr>
          <p:cNvPr id="5130" name="组合 5129"/>
          <p:cNvGrpSpPr/>
          <p:nvPr/>
        </p:nvGrpSpPr>
        <p:grpSpPr>
          <a:xfrm>
            <a:off x="2998788" y="3533775"/>
            <a:ext cx="3517900" cy="414338"/>
            <a:chOff x="0" y="0"/>
            <a:chExt cx="3517822" cy="414000"/>
          </a:xfrm>
        </p:grpSpPr>
        <p:sp>
          <p:nvSpPr>
            <p:cNvPr id="5131" name="矩形 27"/>
            <p:cNvSpPr/>
            <p:nvPr/>
          </p:nvSpPr>
          <p:spPr>
            <a:xfrm>
              <a:off x="0" y="0"/>
              <a:ext cx="3509934" cy="400110"/>
            </a:xfrm>
            <a:prstGeom prst="rect">
              <a:avLst/>
            </a:prstGeom>
            <a:noFill/>
            <a:ln w="6350" cap="flat" cmpd="sng">
              <a:solidFill>
                <a:srgbClr val="B61A4B"/>
              </a:solidFill>
              <a:prstDash val="sysDash"/>
              <a:miter/>
              <a:headEnd type="none" w="med" len="med"/>
              <a:tailEnd type="none" w="med" len="med"/>
            </a:ln>
          </p:spPr>
          <p:txBody>
            <a:bodyPr anchor="ctr"/>
            <a:p>
              <a:pPr lvl="0" algn="ctr">
                <a:lnSpc>
                  <a:spcPct val="100000"/>
                </a:lnSpc>
              </a:pPr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5132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34659" y="0"/>
              <a:ext cx="683163" cy="4001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33" name="TextBox 29"/>
            <p:cNvSpPr/>
            <p:nvPr/>
          </p:nvSpPr>
          <p:spPr>
            <a:xfrm>
              <a:off x="934843" y="15389"/>
              <a:ext cx="230425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lvl="0">
                <a:lnSpc>
                  <a:spcPct val="100000"/>
                </a:lnSpc>
              </a:pPr>
              <a:r>
                <a:rPr lang="zh-CN" altLang="en-US" dirty="0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单击此处添加标题</a:t>
              </a:r>
              <a:endParaRPr lang="zh-CN" altLang="en-US" dirty="0"/>
            </a:p>
          </p:txBody>
        </p:sp>
        <p:sp>
          <p:nvSpPr>
            <p:cNvPr id="5134" name="TextBox 30"/>
            <p:cNvSpPr/>
            <p:nvPr/>
          </p:nvSpPr>
          <p:spPr>
            <a:xfrm>
              <a:off x="0" y="0"/>
              <a:ext cx="683163" cy="414000"/>
            </a:xfrm>
            <a:prstGeom prst="rect">
              <a:avLst/>
            </a:prstGeom>
            <a:solidFill>
              <a:srgbClr val="B61A4B"/>
            </a:solidFill>
            <a:ln w="9525">
              <a:noFill/>
            </a:ln>
          </p:spPr>
          <p:txBody>
            <a:bodyPr wrap="square">
              <a:spAutoFit/>
            </a:bodyPr>
            <a:p>
              <a:pPr lvl="0" algn="ctr">
                <a:lnSpc>
                  <a:spcPct val="100000"/>
                </a:lnSpc>
              </a:pPr>
              <a:r>
                <a:rPr lang="en-US" altLang="x-none" sz="2000" b="1" dirty="0">
                  <a:solidFill>
                    <a:schemeClr val="bg1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2</a:t>
              </a:r>
              <a:endParaRPr lang="zh-CN" altLang="en-US" dirty="0"/>
            </a:p>
          </p:txBody>
        </p:sp>
      </p:grpSp>
      <p:grpSp>
        <p:nvGrpSpPr>
          <p:cNvPr id="5135" name="组合 5134"/>
          <p:cNvGrpSpPr/>
          <p:nvPr/>
        </p:nvGrpSpPr>
        <p:grpSpPr>
          <a:xfrm>
            <a:off x="2998788" y="4418013"/>
            <a:ext cx="3517900" cy="414337"/>
            <a:chOff x="0" y="0"/>
            <a:chExt cx="3517822" cy="414000"/>
          </a:xfrm>
        </p:grpSpPr>
        <p:sp>
          <p:nvSpPr>
            <p:cNvPr id="5136" name="矩形 32"/>
            <p:cNvSpPr/>
            <p:nvPr/>
          </p:nvSpPr>
          <p:spPr>
            <a:xfrm>
              <a:off x="0" y="0"/>
              <a:ext cx="3509934" cy="400110"/>
            </a:xfrm>
            <a:prstGeom prst="rect">
              <a:avLst/>
            </a:prstGeom>
            <a:noFill/>
            <a:ln w="6350" cap="flat" cmpd="sng">
              <a:solidFill>
                <a:srgbClr val="B61A4B"/>
              </a:solidFill>
              <a:prstDash val="sysDash"/>
              <a:miter/>
              <a:headEnd type="none" w="med" len="med"/>
              <a:tailEnd type="none" w="med" len="med"/>
            </a:ln>
          </p:spPr>
          <p:txBody>
            <a:bodyPr anchor="ctr"/>
            <a:p>
              <a:pPr lvl="0" algn="ctr">
                <a:lnSpc>
                  <a:spcPct val="100000"/>
                </a:lnSpc>
              </a:pPr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513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34659" y="0"/>
              <a:ext cx="683163" cy="4001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38" name="TextBox 34"/>
            <p:cNvSpPr/>
            <p:nvPr/>
          </p:nvSpPr>
          <p:spPr>
            <a:xfrm>
              <a:off x="934843" y="15389"/>
              <a:ext cx="230425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lvl="0">
                <a:lnSpc>
                  <a:spcPct val="100000"/>
                </a:lnSpc>
              </a:pPr>
              <a:r>
                <a:rPr lang="zh-CN" altLang="en-US" dirty="0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单击此处添加标题</a:t>
              </a:r>
              <a:endParaRPr lang="zh-CN" altLang="en-US" dirty="0"/>
            </a:p>
          </p:txBody>
        </p:sp>
        <p:sp>
          <p:nvSpPr>
            <p:cNvPr id="5139" name="TextBox 35"/>
            <p:cNvSpPr/>
            <p:nvPr/>
          </p:nvSpPr>
          <p:spPr>
            <a:xfrm>
              <a:off x="0" y="0"/>
              <a:ext cx="683163" cy="414000"/>
            </a:xfrm>
            <a:prstGeom prst="rect">
              <a:avLst/>
            </a:prstGeom>
            <a:solidFill>
              <a:srgbClr val="B61A4B"/>
            </a:solidFill>
            <a:ln w="9525">
              <a:noFill/>
            </a:ln>
          </p:spPr>
          <p:txBody>
            <a:bodyPr wrap="square">
              <a:spAutoFit/>
            </a:bodyPr>
            <a:p>
              <a:pPr lvl="0" algn="ctr">
                <a:lnSpc>
                  <a:spcPct val="100000"/>
                </a:lnSpc>
              </a:pPr>
              <a:r>
                <a:rPr lang="en-US" altLang="x-none" sz="2000" b="1" dirty="0">
                  <a:solidFill>
                    <a:schemeClr val="bg1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3</a:t>
              </a:r>
              <a:endParaRPr lang="zh-CN" altLang="en-US" dirty="0"/>
            </a:p>
          </p:txBody>
        </p:sp>
      </p:grpSp>
      <p:grpSp>
        <p:nvGrpSpPr>
          <p:cNvPr id="5140" name="组合 5139"/>
          <p:cNvGrpSpPr/>
          <p:nvPr/>
        </p:nvGrpSpPr>
        <p:grpSpPr>
          <a:xfrm>
            <a:off x="2998788" y="5300663"/>
            <a:ext cx="3517900" cy="414337"/>
            <a:chOff x="0" y="0"/>
            <a:chExt cx="3517822" cy="414000"/>
          </a:xfrm>
        </p:grpSpPr>
        <p:sp>
          <p:nvSpPr>
            <p:cNvPr id="5141" name="矩形 37"/>
            <p:cNvSpPr/>
            <p:nvPr/>
          </p:nvSpPr>
          <p:spPr>
            <a:xfrm>
              <a:off x="0" y="0"/>
              <a:ext cx="3509934" cy="400110"/>
            </a:xfrm>
            <a:prstGeom prst="rect">
              <a:avLst/>
            </a:prstGeom>
            <a:noFill/>
            <a:ln w="6350" cap="flat" cmpd="sng">
              <a:solidFill>
                <a:srgbClr val="B61A4B"/>
              </a:solidFill>
              <a:prstDash val="sysDash"/>
              <a:miter/>
              <a:headEnd type="none" w="med" len="med"/>
              <a:tailEnd type="none" w="med" len="med"/>
            </a:ln>
          </p:spPr>
          <p:txBody>
            <a:bodyPr anchor="ctr"/>
            <a:p>
              <a:pPr lvl="0" algn="ctr">
                <a:lnSpc>
                  <a:spcPct val="100000"/>
                </a:lnSpc>
              </a:pPr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5142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34659" y="0"/>
              <a:ext cx="683163" cy="4001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43" name="TextBox 39"/>
            <p:cNvSpPr/>
            <p:nvPr/>
          </p:nvSpPr>
          <p:spPr>
            <a:xfrm>
              <a:off x="934843" y="15389"/>
              <a:ext cx="230425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lvl="0">
                <a:lnSpc>
                  <a:spcPct val="100000"/>
                </a:lnSpc>
              </a:pPr>
              <a:r>
                <a:rPr lang="zh-CN" altLang="en-US" dirty="0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单击此处添加标题</a:t>
              </a:r>
              <a:endParaRPr lang="zh-CN" altLang="en-US" dirty="0"/>
            </a:p>
          </p:txBody>
        </p:sp>
        <p:sp>
          <p:nvSpPr>
            <p:cNvPr id="5144" name="TextBox 40"/>
            <p:cNvSpPr/>
            <p:nvPr/>
          </p:nvSpPr>
          <p:spPr>
            <a:xfrm>
              <a:off x="0" y="0"/>
              <a:ext cx="683163" cy="414000"/>
            </a:xfrm>
            <a:prstGeom prst="rect">
              <a:avLst/>
            </a:prstGeom>
            <a:solidFill>
              <a:srgbClr val="B61A4B"/>
            </a:solidFill>
            <a:ln w="9525">
              <a:noFill/>
            </a:ln>
          </p:spPr>
          <p:txBody>
            <a:bodyPr wrap="square">
              <a:spAutoFit/>
            </a:bodyPr>
            <a:p>
              <a:pPr lvl="0" algn="ctr">
                <a:lnSpc>
                  <a:spcPct val="100000"/>
                </a:lnSpc>
              </a:pPr>
              <a:r>
                <a:rPr lang="en-US" altLang="x-none" sz="2000" b="1" dirty="0">
                  <a:solidFill>
                    <a:schemeClr val="bg1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4</a:t>
              </a:r>
              <a:endParaRPr lang="zh-CN" altLang="en-US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矩形 7"/>
          <p:cNvSpPr/>
          <p:nvPr/>
        </p:nvSpPr>
        <p:spPr>
          <a:xfrm>
            <a:off x="0" y="0"/>
            <a:ext cx="9144000" cy="1339850"/>
          </a:xfrm>
          <a:prstGeom prst="rect">
            <a:avLst/>
          </a:prstGeom>
          <a:solidFill>
            <a:srgbClr val="B61A4B"/>
          </a:solidFill>
          <a:ln w="9525">
            <a:noFill/>
          </a:ln>
        </p:spPr>
        <p:txBody>
          <a:bodyPr anchor="ctr"/>
          <a:p>
            <a:pPr lvl="0">
              <a:lnSpc>
                <a:spcPct val="100000"/>
              </a:lnSpc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6147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388" y="404813"/>
            <a:ext cx="1546225" cy="133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内容占位符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 vert="horz">
            <a:normAutofit/>
          </a:bodyPr>
          <a:p>
            <a:pPr marL="342900" indent="-342900" algn="l" defTabSz="914400">
              <a:buFont typeface="Arial" panose="020B0604020202020204" pitchFamily="34" charset="0"/>
              <a:buChar char="•"/>
            </a:pPr>
            <a:endParaRPr sz="3200" kern="1200"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6149" name="标题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vert="horz" anchor="ctr">
            <a:normAutofit/>
          </a:bodyPr>
          <a:p>
            <a:pPr algn="r"/>
            <a:endParaRPr sz="3200" kern="1200">
              <a:solidFill>
                <a:schemeClr val="bg1"/>
              </a:solidFill>
              <a:latin typeface="Calibri" panose="020F0502020204030204" charset="0"/>
              <a:ea typeface="方正综艺简体" charset="-122"/>
              <a:sym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矩形 7169"/>
          <p:cNvSpPr/>
          <p:nvPr/>
        </p:nvSpPr>
        <p:spPr>
          <a:xfrm>
            <a:off x="3810" y="4095750"/>
            <a:ext cx="9136063" cy="2781300"/>
          </a:xfrm>
          <a:prstGeom prst="rect">
            <a:avLst/>
          </a:prstGeom>
          <a:solidFill>
            <a:srgbClr val="C80050">
              <a:alpha val="100000"/>
            </a:srgbClr>
          </a:solidFill>
          <a:ln w="9525">
            <a:noFill/>
          </a:ln>
        </p:spPr>
        <p:txBody>
          <a:bodyPr wrap="none" anchor="ctr"/>
          <a:p>
            <a:pPr lvl="0" algn="ctr" eaLnBrk="1" latinLnBrk="0" hangingPunct="1"/>
            <a:endParaRPr>
              <a:solidFill>
                <a:schemeClr val="bg2"/>
              </a:solidFill>
            </a:endParaRPr>
          </a:p>
        </p:txBody>
      </p:sp>
      <p:sp>
        <p:nvSpPr>
          <p:cNvPr id="7171" name="文本框 7170"/>
          <p:cNvSpPr txBox="1"/>
          <p:nvPr/>
        </p:nvSpPr>
        <p:spPr>
          <a:xfrm>
            <a:off x="396875" y="1412875"/>
            <a:ext cx="5762625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l" eaLnBrk="1" latinLnBrk="0" hangingPunct="1"/>
            <a:r>
              <a:rPr lang="zh-CN" altLang="en-US" sz="6000" b="1" i="1" dirty="0">
                <a:solidFill>
                  <a:srgbClr val="5F5F5F"/>
                </a:solidFill>
                <a:ea typeface="微软雅黑" panose="020B0503020204020204" charset="-122"/>
              </a:rPr>
              <a:t>谢谢</a:t>
            </a:r>
            <a:r>
              <a:rPr lang="zh-CN" altLang="en-US" sz="6000" b="1" i="1" dirty="0">
                <a:solidFill>
                  <a:srgbClr val="C80050"/>
                </a:solidFill>
                <a:ea typeface="微软雅黑" panose="020B0503020204020204" charset="-122"/>
              </a:rPr>
              <a:t>观赏</a:t>
            </a:r>
            <a:endParaRPr lang="zh-CN" altLang="en-US" sz="6000" b="1" i="1" dirty="0">
              <a:solidFill>
                <a:srgbClr val="C80050"/>
              </a:solidFill>
              <a:ea typeface="微软雅黑" panose="020B0503020204020204" charset="-122"/>
            </a:endParaRPr>
          </a:p>
        </p:txBody>
      </p:sp>
      <p:sp>
        <p:nvSpPr>
          <p:cNvPr id="7178" name="文本框 7177"/>
          <p:cNvSpPr txBox="1"/>
          <p:nvPr/>
        </p:nvSpPr>
        <p:spPr>
          <a:xfrm>
            <a:off x="1628775" y="3246438"/>
            <a:ext cx="347218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/>
              <a:t>希望谷小学老师（</a:t>
            </a:r>
            <a:r>
              <a:rPr lang="en-US" altLang="zh-CN"/>
              <a:t>ccid</a:t>
            </a:r>
            <a:r>
              <a:rPr lang="en-US" altLang="zh-CN"/>
              <a:t>:100020</a:t>
            </a:r>
            <a:r>
              <a:rPr lang="zh-CN" altLang="en-US"/>
              <a:t>）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方正综艺简体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全屏显示(4:3)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34" baseType="lpstr">
      <vt:lpstr>Arial</vt:lpstr>
      <vt:lpstr>宋体</vt:lpstr>
      <vt:lpstr>Wingdings</vt:lpstr>
      <vt:lpstr>Calibri</vt:lpstr>
      <vt:lpstr>方正综艺简体</vt:lpstr>
      <vt:lpstr>微软雅黑</vt:lpstr>
      <vt:lpstr>Go Boom!</vt:lpstr>
      <vt:lpstr>方正风雅宋简体</vt:lpstr>
      <vt:lpstr>Arial Rounded MT Bold</vt:lpstr>
      <vt:lpstr>MS PGothic</vt:lpstr>
      <vt:lpstr>黑体</vt:lpstr>
      <vt:lpstr>方正超粗黑简体</vt:lpstr>
      <vt:lpstr>Times New Roman</vt:lpstr>
      <vt:lpstr>Haettenschweiler</vt:lpstr>
      <vt:lpstr>Mistral</vt:lpstr>
      <vt:lpstr>Arial Unicode MS</vt:lpstr>
      <vt:lpstr>Rockwell</vt:lpstr>
      <vt:lpstr>方正粗宋简体</vt:lpstr>
      <vt:lpstr>Verdana</vt:lpstr>
      <vt:lpstr>Arial Black</vt:lpstr>
      <vt:lpstr>楷体_GB2312</vt:lpstr>
      <vt:lpstr>华文细黑</vt:lpstr>
      <vt:lpstr>MS UI Gothic</vt:lpstr>
      <vt:lpstr>华文楷体</vt:lpstr>
      <vt:lpstr>方正静蕾简体</vt:lpstr>
      <vt:lpstr>Latha</vt:lpstr>
      <vt:lpstr>Segoe Print</vt:lpstr>
      <vt:lpstr>新宋体</vt:lpstr>
      <vt:lpstr>Office 主题​​</vt:lpstr>
      <vt:lpstr>默认设计模板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王琳</dc:creator>
  <cp:lastModifiedBy>baoping_wang</cp:lastModifiedBy>
  <cp:revision>6</cp:revision>
  <dcterms:created xsi:type="dcterms:W3CDTF">2012-03-07T06:39:00Z</dcterms:created>
  <dcterms:modified xsi:type="dcterms:W3CDTF">2017-04-06T07:28:16Z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